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106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062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025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04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2086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8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901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853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106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112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9638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612B8-B095-4FCB-8A6F-B1A92CAC95E1}" type="datetimeFigureOut">
              <a:rPr lang="et-EE" smtClean="0"/>
              <a:t>10.07.2024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6F6E-5418-4F8C-AB44-9AD4B8D7B2E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431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laughing with her eyes closed&#10;&#10;Description automatically generated">
            <a:extLst>
              <a:ext uri="{FF2B5EF4-FFF2-40B4-BE49-F238E27FC236}">
                <a16:creationId xmlns:a16="http://schemas.microsoft.com/office/drawing/2014/main" id="{E9D0E41E-0506-5D3F-26A8-6C93D62E6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0" r="9092" b="1965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76BCA-B9DE-43D5-9C27-A4C61602B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t-EE" sz="4200" dirty="0" err="1">
                <a:solidFill>
                  <a:schemeClr val="bg1"/>
                </a:solidFill>
              </a:rPr>
              <a:t>First</a:t>
            </a:r>
            <a:r>
              <a:rPr lang="et-EE" sz="4200" dirty="0">
                <a:solidFill>
                  <a:schemeClr val="bg1"/>
                </a:solidFill>
              </a:rPr>
              <a:t> </a:t>
            </a:r>
            <a:r>
              <a:rPr lang="et-EE" sz="4200" dirty="0" err="1">
                <a:solidFill>
                  <a:schemeClr val="bg1"/>
                </a:solidFill>
              </a:rPr>
              <a:t>Name</a:t>
            </a:r>
            <a:r>
              <a:rPr lang="en-US" sz="4200" dirty="0">
                <a:solidFill>
                  <a:schemeClr val="bg1"/>
                </a:solidFill>
              </a:rPr>
              <a:t> </a:t>
            </a:r>
            <a:r>
              <a:rPr lang="et-EE" sz="4200" dirty="0" err="1">
                <a:solidFill>
                  <a:schemeClr val="bg1"/>
                </a:solidFill>
              </a:rPr>
              <a:t>Family</a:t>
            </a:r>
            <a:r>
              <a:rPr lang="et-EE" sz="4200" dirty="0">
                <a:solidFill>
                  <a:schemeClr val="bg1"/>
                </a:solidFill>
              </a:rPr>
              <a:t> </a:t>
            </a:r>
            <a:r>
              <a:rPr lang="et-EE" sz="4200" dirty="0" err="1">
                <a:solidFill>
                  <a:schemeClr val="bg1"/>
                </a:solidFill>
              </a:rPr>
              <a:t>Name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95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A1245C-924B-434C-A86D-D8DA6C730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0" r="-2" b="2673"/>
          <a:stretch/>
        </p:blipFill>
        <p:spPr>
          <a:xfrm>
            <a:off x="4632324" y="10"/>
            <a:ext cx="451167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B20C3FE9-0A65-41DD-8EC1-A81E535F38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r="2577" b="-1"/>
          <a:stretch/>
        </p:blipFill>
        <p:spPr>
          <a:xfrm>
            <a:off x="20" y="4069976"/>
            <a:ext cx="2651478" cy="2788023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B7B2AE84-C60B-4523-A756-B1BE7F3B66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r="98" b="-1"/>
          <a:stretch/>
        </p:blipFill>
        <p:spPr>
          <a:xfrm>
            <a:off x="2772149" y="3257176"/>
            <a:ext cx="3591820" cy="3600824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122A03D-0B50-44C2-9515-929907D83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9" r="-1" b="2673"/>
          <a:stretch/>
        </p:blipFill>
        <p:spPr>
          <a:xfrm>
            <a:off x="20" y="10"/>
            <a:ext cx="451165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02ED92-2556-4448-8FAE-F0FD2AF78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r="2280" b="-1"/>
          <a:stretch/>
        </p:blipFill>
        <p:spPr>
          <a:xfrm>
            <a:off x="6484620" y="4069976"/>
            <a:ext cx="265938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0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FEDD6D-B079-41DF-AEE4-85C5773FA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8984" r="1" b="12810"/>
          <a:stretch/>
        </p:blipFill>
        <p:spPr>
          <a:xfrm>
            <a:off x="548640" y="490451"/>
            <a:ext cx="8354060" cy="60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9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4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First Name Family Name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Ellen Vimberg</dc:title>
  <dc:creator>Ellen Vimberg</dc:creator>
  <cp:lastModifiedBy>Kristiina Lutsar</cp:lastModifiedBy>
  <cp:revision>3</cp:revision>
  <dcterms:created xsi:type="dcterms:W3CDTF">2022-03-23T09:50:44Z</dcterms:created>
  <dcterms:modified xsi:type="dcterms:W3CDTF">2024-07-10T11:15:51Z</dcterms:modified>
</cp:coreProperties>
</file>